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0" r:id="rId9"/>
    <p:sldId id="261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84" d="100"/>
          <a:sy n="84" d="100"/>
        </p:scale>
        <p:origin x="-15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n-US" dirty="0" smtClean="0"/>
            <a:t>Reproducible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reproducibility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BA35245B-4626-1C49-B26E-5D18623964F9}">
      <dgm:prSet/>
      <dgm:spPr/>
      <dgm:t>
        <a:bodyPr/>
        <a:lstStyle/>
        <a:p>
          <a:pPr rtl="0"/>
          <a:r>
            <a:rPr lang="en-US" dirty="0" smtClean="0"/>
            <a:t>User friendly</a:t>
          </a:r>
          <a:endParaRPr lang="en-US" dirty="0"/>
        </a:p>
      </dgm:t>
    </dgm:pt>
    <dgm:pt modelId="{6A3FBD61-4DED-E043-9040-DF196AE8FBC6}" type="parTrans" cxnId="{B55549ED-74B1-0948-8C5E-CEA657CEA4CD}">
      <dgm:prSet/>
      <dgm:spPr/>
      <dgm:t>
        <a:bodyPr/>
        <a:lstStyle/>
        <a:p>
          <a:endParaRPr lang="en-US"/>
        </a:p>
      </dgm:t>
    </dgm:pt>
    <dgm:pt modelId="{9C0F64DA-BACA-4048-86CD-E51DEE54B964}" type="sibTrans" cxnId="{B55549ED-74B1-0948-8C5E-CEA657CEA4CD}">
      <dgm:prSet/>
      <dgm:spPr/>
      <dgm:t>
        <a:bodyPr/>
        <a:lstStyle/>
        <a:p>
          <a:endParaRPr lang="en-US"/>
        </a:p>
      </dgm:t>
    </dgm:pt>
    <dgm:pt modelId="{6BF2CB2E-173B-9041-9721-79B761DC8035}">
      <dgm:prSet/>
      <dgm:spPr/>
      <dgm:t>
        <a:bodyPr/>
        <a:lstStyle/>
        <a:p>
          <a:pPr rtl="0"/>
          <a:r>
            <a:rPr lang="en-US" dirty="0" smtClean="0"/>
            <a:t>Water resistant</a:t>
          </a:r>
          <a:endParaRPr lang="en-US" dirty="0"/>
        </a:p>
      </dgm:t>
    </dgm:pt>
    <dgm:pt modelId="{F6456028-0A10-1445-B70A-DAFE7205AE4F}" type="parTrans" cxnId="{521CD138-EBEF-C449-87EE-AD0BFD549F6D}">
      <dgm:prSet/>
      <dgm:spPr/>
      <dgm:t>
        <a:bodyPr/>
        <a:lstStyle/>
        <a:p>
          <a:endParaRPr lang="en-US"/>
        </a:p>
      </dgm:t>
    </dgm:pt>
    <dgm:pt modelId="{4DEB8551-6212-BE41-AAF9-DA9F948C20CD}" type="sibTrans" cxnId="{521CD138-EBEF-C449-87EE-AD0BFD549F6D}">
      <dgm:prSet/>
      <dgm:spPr/>
      <dgm:t>
        <a:bodyPr/>
        <a:lstStyle/>
        <a:p>
          <a:endParaRPr lang="en-US"/>
        </a:p>
      </dgm:t>
    </dgm:pt>
    <dgm:pt modelId="{E997C0A6-308E-474A-9681-49DF2482D303}">
      <dgm:prSet/>
      <dgm:spPr/>
      <dgm:t>
        <a:bodyPr/>
        <a:lstStyle/>
        <a:p>
          <a:pPr rtl="0"/>
          <a:r>
            <a:rPr lang="en-US" dirty="0" smtClean="0"/>
            <a:t>Plug and play</a:t>
          </a:r>
          <a:endParaRPr lang="en-US" dirty="0"/>
        </a:p>
      </dgm:t>
    </dgm:pt>
    <dgm:pt modelId="{67C198FF-82F9-5440-BBEC-AC5955A272E7}" type="parTrans" cxnId="{21DBBFCE-B0C7-8D48-BB74-481EE9555468}">
      <dgm:prSet/>
      <dgm:spPr/>
      <dgm:t>
        <a:bodyPr/>
        <a:lstStyle/>
        <a:p>
          <a:endParaRPr lang="en-US"/>
        </a:p>
      </dgm:t>
    </dgm:pt>
    <dgm:pt modelId="{BE02FB8F-EF27-6F4A-A543-A0F5C3355B8A}" type="sibTrans" cxnId="{21DBBFCE-B0C7-8D48-BB74-481EE9555468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5549ED-74B1-0948-8C5E-CEA657CEA4CD}" srcId="{3E3E42E5-B3C5-4F4D-926A-2B21BC09622F}" destId="{BA35245B-4626-1C49-B26E-5D18623964F9}" srcOrd="1" destOrd="0" parTransId="{6A3FBD61-4DED-E043-9040-DF196AE8FBC6}" sibTransId="{9C0F64DA-BACA-4048-86CD-E51DEE54B964}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521CD138-EBEF-C449-87EE-AD0BFD549F6D}" srcId="{3E3E42E5-B3C5-4F4D-926A-2B21BC09622F}" destId="{6BF2CB2E-173B-9041-9721-79B761DC8035}" srcOrd="3" destOrd="0" parTransId="{F6456028-0A10-1445-B70A-DAFE7205AE4F}" sibTransId="{4DEB8551-6212-BE41-AAF9-DA9F948C20CD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B463BC25-8433-2E4E-AF48-C059711CB058}" type="presOf" srcId="{E997C0A6-308E-474A-9681-49DF2482D303}" destId="{F9E26791-60B8-4FAC-88A3-542D02CF9B8B}" srcOrd="0" destOrd="2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E731907E-8C61-FB45-AC5E-A56D058CCB95}" type="presOf" srcId="{BA35245B-4626-1C49-B26E-5D18623964F9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21DBBFCE-B0C7-8D48-BB74-481EE9555468}" srcId="{3E3E42E5-B3C5-4F4D-926A-2B21BC09622F}" destId="{E997C0A6-308E-474A-9681-49DF2482D303}" srcOrd="2" destOrd="0" parTransId="{67C198FF-82F9-5440-BBEC-AC5955A272E7}" sibTransId="{BE02FB8F-EF27-6F4A-A543-A0F5C3355B8A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40C7EE07-5FC1-5341-91EE-7170424D9574}" type="presOf" srcId="{6BF2CB2E-173B-9041-9721-79B761DC8035}" destId="{F9E26791-60B8-4FAC-88A3-542D02CF9B8B}" srcOrd="0" destOrd="3" presId="urn:microsoft.com/office/officeart/2005/8/layout/radial2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dirty="0" smtClean="0"/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2EC16556-7326-40F3-97DF-96D5B7295699}">
      <dgm:prSet/>
      <dgm:spPr/>
      <dgm:t>
        <a:bodyPr/>
        <a:lstStyle/>
        <a:p>
          <a:pPr rtl="0"/>
          <a:r>
            <a:rPr lang="en-US" dirty="0" smtClean="0"/>
            <a:t>2-Layer </a:t>
          </a:r>
          <a:r>
            <a:rPr lang="en-US" dirty="0" smtClean="0"/>
            <a:t>designed </a:t>
          </a:r>
          <a:r>
            <a:rPr lang="en-US" dirty="0" smtClean="0"/>
            <a:t>for easy reflow</a:t>
          </a:r>
          <a:endParaRPr lang="en-US" dirty="0"/>
        </a:p>
      </dgm:t>
    </dgm:pt>
    <dgm:pt modelId="{DE42121A-05E2-43A2-A1CB-DD2CD30BD18A}" type="parTrans" cxnId="{336D4F95-DC4F-41C2-A247-0C5ED6E2FFCE}">
      <dgm:prSet/>
      <dgm:spPr/>
      <dgm:t>
        <a:bodyPr/>
        <a:lstStyle/>
        <a:p>
          <a:endParaRPr lang="en-US"/>
        </a:p>
      </dgm:t>
    </dgm:pt>
    <dgm:pt modelId="{310F76E8-53D0-4E3A-833B-EC1A087A3E21}" type="sibTrans" cxnId="{336D4F95-DC4F-41C2-A247-0C5ED6E2FFCE}">
      <dgm:prSet/>
      <dgm:spPr/>
      <dgm:t>
        <a:bodyPr/>
        <a:lstStyle/>
        <a:p>
          <a:endParaRPr lang="en-US"/>
        </a:p>
      </dgm:t>
    </dgm:pt>
    <dgm:pt modelId="{3368F479-E411-410B-AB2E-C2893691C502}">
      <dgm:prSet/>
      <dgm:spPr/>
      <dgm:t>
        <a:bodyPr/>
        <a:lstStyle/>
        <a:p>
          <a:pPr rtl="0"/>
          <a:r>
            <a:rPr lang="en-US" dirty="0" smtClean="0"/>
            <a:t>Multiple </a:t>
          </a:r>
          <a:r>
            <a:rPr lang="en-US" dirty="0" smtClean="0"/>
            <a:t>power supply inputs</a:t>
          </a:r>
          <a:endParaRPr lang="en-US" dirty="0"/>
        </a:p>
      </dgm:t>
    </dgm:pt>
    <dgm:pt modelId="{FFFC4228-EA72-4BF9-866E-CB2458A794CF}" type="parTrans" cxnId="{F77B91E4-7F9D-42F6-931E-3E7787646256}">
      <dgm:prSet/>
      <dgm:spPr/>
      <dgm:t>
        <a:bodyPr/>
        <a:lstStyle/>
        <a:p>
          <a:endParaRPr lang="en-US"/>
        </a:p>
      </dgm:t>
    </dgm:pt>
    <dgm:pt modelId="{C20D82FF-E044-4B1D-9171-7B80B84E2FDB}" type="sibTrans" cxnId="{F77B91E4-7F9D-42F6-931E-3E7787646256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dirty="0" smtClean="0"/>
            <a:t>5V or 12V </a:t>
          </a:r>
          <a:r>
            <a:rPr lang="en-US" dirty="0" smtClean="0"/>
            <a:t>power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/>
            <a:t>LCD </a:t>
          </a:r>
          <a:r>
            <a:rPr lang="en-US" dirty="0" smtClean="0"/>
            <a:t>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51C572F2-1996-9C4F-A530-A37319FB203E}">
      <dgm:prSet/>
      <dgm:spPr/>
      <dgm:t>
        <a:bodyPr/>
        <a:lstStyle/>
        <a:p>
          <a:pPr rtl="0"/>
          <a:r>
            <a:rPr lang="en-US" dirty="0" smtClean="0"/>
            <a:t>Programming </a:t>
          </a:r>
          <a:r>
            <a:rPr lang="en-US" dirty="0" smtClean="0"/>
            <a:t>port</a:t>
          </a:r>
          <a:endParaRPr lang="en-US" dirty="0"/>
        </a:p>
      </dgm:t>
    </dgm:pt>
    <dgm:pt modelId="{523A41FE-E091-FB45-8D43-6507943008F3}" type="parTrans" cxnId="{D71995DF-9A60-C348-A4F2-3651F60E238E}">
      <dgm:prSet/>
      <dgm:spPr/>
      <dgm:t>
        <a:bodyPr/>
        <a:lstStyle/>
        <a:p>
          <a:endParaRPr lang="en-US"/>
        </a:p>
      </dgm:t>
    </dgm:pt>
    <dgm:pt modelId="{C74CEB20-B495-0B43-A420-AB9B7854C97A}" type="sibTrans" cxnId="{D71995DF-9A60-C348-A4F2-3651F60E238E}">
      <dgm:prSet/>
      <dgm:spPr/>
      <dgm:t>
        <a:bodyPr/>
        <a:lstStyle/>
        <a:p>
          <a:endParaRPr lang="en-US"/>
        </a:p>
      </dgm:t>
    </dgm:pt>
    <dgm:pt modelId="{6518E8E6-1AAF-944B-8F67-5076C5E1A54F}">
      <dgm:prSet/>
      <dgm:spPr/>
      <dgm:t>
        <a:bodyPr/>
        <a:lstStyle/>
        <a:p>
          <a:pPr rtl="0"/>
          <a:r>
            <a:rPr lang="en-US" dirty="0" smtClean="0"/>
            <a:t>CAN </a:t>
          </a:r>
          <a:r>
            <a:rPr lang="en-US" dirty="0" smtClean="0"/>
            <a:t>bus </a:t>
          </a:r>
          <a:r>
            <a:rPr lang="en-US" dirty="0" smtClean="0"/>
            <a:t>1 </a:t>
          </a:r>
          <a:r>
            <a:rPr lang="en-US" dirty="0" smtClean="0"/>
            <a:t>high </a:t>
          </a:r>
          <a:r>
            <a:rPr lang="en-US" dirty="0" smtClean="0"/>
            <a:t>and </a:t>
          </a:r>
          <a:r>
            <a:rPr lang="en-US" dirty="0" smtClean="0"/>
            <a:t>low</a:t>
          </a:r>
          <a:endParaRPr lang="en-US" dirty="0"/>
        </a:p>
      </dgm:t>
    </dgm:pt>
    <dgm:pt modelId="{3B39DC88-3407-C740-A041-52F354C489A4}" type="parTrans" cxnId="{26828A8E-563E-C54D-9002-5B2A512DD94A}">
      <dgm:prSet/>
      <dgm:spPr/>
      <dgm:t>
        <a:bodyPr/>
        <a:lstStyle/>
        <a:p>
          <a:endParaRPr lang="en-US"/>
        </a:p>
      </dgm:t>
    </dgm:pt>
    <dgm:pt modelId="{D363E848-6113-1B49-AD78-0064C78080A6}" type="sibTrans" cxnId="{26828A8E-563E-C54D-9002-5B2A512DD94A}">
      <dgm:prSet/>
      <dgm:spPr/>
      <dgm:t>
        <a:bodyPr/>
        <a:lstStyle/>
        <a:p>
          <a:endParaRPr lang="en-US"/>
        </a:p>
      </dgm:t>
    </dgm:pt>
    <dgm:pt modelId="{358B08D5-4D52-344E-B18A-2C33AC7CDBC3}">
      <dgm:prSet/>
      <dgm:spPr/>
      <dgm:t>
        <a:bodyPr/>
        <a:lstStyle/>
        <a:p>
          <a:pPr rtl="0"/>
          <a:r>
            <a:rPr lang="en-US" dirty="0" smtClean="0"/>
            <a:t>CAN </a:t>
          </a:r>
          <a:r>
            <a:rPr lang="en-US" dirty="0" smtClean="0"/>
            <a:t>bus </a:t>
          </a:r>
          <a:r>
            <a:rPr lang="en-US" dirty="0" smtClean="0"/>
            <a:t>2 </a:t>
          </a:r>
          <a:r>
            <a:rPr lang="en-US" dirty="0" smtClean="0"/>
            <a:t>high </a:t>
          </a:r>
          <a:r>
            <a:rPr lang="en-US" dirty="0" smtClean="0"/>
            <a:t>and </a:t>
          </a:r>
          <a:r>
            <a:rPr lang="en-US" dirty="0" smtClean="0"/>
            <a:t>low</a:t>
          </a:r>
          <a:endParaRPr lang="en-US" dirty="0"/>
        </a:p>
      </dgm:t>
    </dgm:pt>
    <dgm:pt modelId="{54BAD74B-35B2-A34E-8EC3-3A79979D85A3}" type="parTrans" cxnId="{5C5BB928-3EE9-5B4A-9F46-439811FBF213}">
      <dgm:prSet/>
      <dgm:spPr/>
      <dgm:t>
        <a:bodyPr/>
        <a:lstStyle/>
        <a:p>
          <a:endParaRPr lang="en-US"/>
        </a:p>
      </dgm:t>
    </dgm:pt>
    <dgm:pt modelId="{E4E07B4E-A526-2F49-AA6A-7A6D3824C2BB}" type="sibTrans" cxnId="{5C5BB928-3EE9-5B4A-9F46-439811FBF213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F77B91E4-7F9D-42F6-931E-3E7787646256}" srcId="{C3EFDB62-01C8-41C4-822B-03370C9D8B0A}" destId="{3368F479-E411-410B-AB2E-C2893691C502}" srcOrd="2" destOrd="0" parTransId="{FFFC4228-EA72-4BF9-866E-CB2458A794CF}" sibTransId="{C20D82FF-E044-4B1D-9171-7B80B84E2FDB}"/>
    <dgm:cxn modelId="{26828A8E-563E-C54D-9002-5B2A512DD94A}" srcId="{72740538-6F37-4402-B454-48EA85757700}" destId="{6518E8E6-1AAF-944B-8F67-5076C5E1A54F}" srcOrd="2" destOrd="0" parTransId="{3B39DC88-3407-C740-A041-52F354C489A4}" sibTransId="{D363E848-6113-1B49-AD78-0064C78080A6}"/>
    <dgm:cxn modelId="{C55011F7-B1FA-D54D-96ED-0A55AF9C5624}" type="presOf" srcId="{51C572F2-1996-9C4F-A530-A37319FB203E}" destId="{A67DEB17-B07D-4DFB-AD12-0CD76F0F8D62}" srcOrd="0" destOrd="1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336D4F95-DC4F-41C2-A247-0C5ED6E2FFCE}" srcId="{C3EFDB62-01C8-41C4-822B-03370C9D8B0A}" destId="{2EC16556-7326-40F3-97DF-96D5B7295699}" srcOrd="1" destOrd="0" parTransId="{DE42121A-05E2-43A2-A1CB-DD2CD30BD18A}" sibTransId="{310F76E8-53D0-4E3A-833B-EC1A087A3E21}"/>
    <dgm:cxn modelId="{D28766D6-601A-984F-9AD3-82FC5377E113}" type="presOf" srcId="{358B08D5-4D52-344E-B18A-2C33AC7CDBC3}" destId="{A67DEB17-B07D-4DFB-AD12-0CD76F0F8D62}" srcOrd="0" destOrd="3" presId="urn:microsoft.com/office/officeart/2005/8/layout/vList5"/>
    <dgm:cxn modelId="{8693F311-B705-2946-BE46-7A030F001A5B}" type="presOf" srcId="{6518E8E6-1AAF-944B-8F67-5076C5E1A54F}" destId="{A67DEB17-B07D-4DFB-AD12-0CD76F0F8D62}" srcOrd="0" destOrd="2" presId="urn:microsoft.com/office/officeart/2005/8/layout/vList5"/>
    <dgm:cxn modelId="{10331CED-0656-4670-B935-D86829B21E73}" type="presOf" srcId="{3368F479-E411-410B-AB2E-C2893691C502}" destId="{76E88C3A-361E-4BC0-A40B-BA0618D52D93}" srcOrd="0" destOrd="2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18A60DB2-F690-4460-B7E3-AE32FEA7AB4C}" type="presOf" srcId="{2EC16556-7326-40F3-97DF-96D5B7295699}" destId="{76E88C3A-361E-4BC0-A40B-BA0618D52D93}" srcOrd="0" destOrd="1" presId="urn:microsoft.com/office/officeart/2005/8/layout/vList5"/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D71995DF-9A60-C348-A4F2-3651F60E238E}" srcId="{72740538-6F37-4402-B454-48EA85757700}" destId="{51C572F2-1996-9C4F-A530-A37319FB203E}" srcOrd="1" destOrd="0" parTransId="{523A41FE-E091-FB45-8D43-6507943008F3}" sibTransId="{C74CEB20-B495-0B43-A420-AB9B7854C97A}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5C5BB928-3EE9-5B4A-9F46-439811FBF213}" srcId="{72740538-6F37-4402-B454-48EA85757700}" destId="{358B08D5-4D52-344E-B18A-2C33AC7CDBC3}" srcOrd="3" destOrd="0" parTransId="{54BAD74B-35B2-A34E-8EC3-3A79979D85A3}" sibTransId="{E4E07B4E-A526-2F49-AA6A-7A6D3824C2BB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dirty="0" smtClean="0"/>
            <a:t>Custom board schematic and board on </a:t>
          </a:r>
          <a:r>
            <a:rPr lang="en-US" dirty="0" err="1" smtClean="0"/>
            <a:t>Github</a:t>
          </a:r>
          <a:r>
            <a:rPr lang="en-US" dirty="0" smtClean="0"/>
            <a:t>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DD59A383-65C8-8D42-A2E9-68D54435B18C}">
      <dgm:prSet/>
      <dgm:spPr/>
      <dgm:t>
        <a:bodyPr/>
        <a:lstStyle/>
        <a:p>
          <a:pPr rtl="0"/>
          <a:r>
            <a:rPr lang="en-US" dirty="0" smtClean="0"/>
            <a:t>We suggest a 4D Systems Screen, any size should work,</a:t>
          </a:r>
          <a:endParaRPr lang="en-US" dirty="0"/>
        </a:p>
      </dgm:t>
    </dgm:pt>
    <dgm:pt modelId="{DE7B98CF-4D35-644D-B4C2-2A091BF5DE96}" type="parTrans" cxnId="{F8874F54-5351-DF46-B2C3-B86D5B6B629C}">
      <dgm:prSet/>
      <dgm:spPr/>
      <dgm:t>
        <a:bodyPr/>
        <a:lstStyle/>
        <a:p>
          <a:endParaRPr lang="en-US"/>
        </a:p>
      </dgm:t>
    </dgm:pt>
    <dgm:pt modelId="{E3D9BE4F-C2F1-9B42-898B-E5C9F10DC391}" type="sibTrans" cxnId="{F8874F54-5351-DF46-B2C3-B86D5B6B629C}">
      <dgm:prSet/>
      <dgm:spPr/>
      <dgm:t>
        <a:bodyPr/>
        <a:lstStyle/>
        <a:p>
          <a:endParaRPr lang="en-US"/>
        </a:p>
      </dgm:t>
    </dgm:pt>
    <dgm:pt modelId="{842C6275-42E2-4145-BB0C-6BA996E3F1BE}">
      <dgm:prSet/>
      <dgm:spPr/>
      <dgm:t>
        <a:bodyPr/>
        <a:lstStyle/>
        <a:p>
          <a:pPr rtl="0"/>
          <a:r>
            <a:rPr lang="en-US" smtClean="0"/>
            <a:t>Note GUI sizing may need to be changed</a:t>
          </a:r>
          <a:endParaRPr lang="en-US"/>
        </a:p>
      </dgm:t>
    </dgm:pt>
    <dgm:pt modelId="{7CC08314-0BD0-B44D-B9EA-8705668B756C}" type="parTrans" cxnId="{565CBBBB-E0D8-EE4A-BBFC-984EB9DE3637}">
      <dgm:prSet/>
      <dgm:spPr/>
      <dgm:t>
        <a:bodyPr/>
        <a:lstStyle/>
        <a:p>
          <a:endParaRPr lang="en-US"/>
        </a:p>
      </dgm:t>
    </dgm:pt>
    <dgm:pt modelId="{518EF242-17F8-E046-97FD-E1CC406E90DC}" type="sibTrans" cxnId="{565CBBBB-E0D8-EE4A-BBFC-984EB9DE3637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dirty="0" smtClean="0"/>
            <a:t>Very specific to vehicle components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B5A94015-02D7-7A4E-9C16-6E2F496213DF}">
      <dgm:prSet/>
      <dgm:spPr/>
      <dgm:t>
        <a:bodyPr/>
        <a:lstStyle/>
        <a:p>
          <a:pPr rtl="0"/>
          <a:r>
            <a:rPr lang="en-US" dirty="0" smtClean="0"/>
            <a:t>Note message IDs </a:t>
          </a:r>
          <a:r>
            <a:rPr lang="en-US" u="sng" dirty="0" smtClean="0"/>
            <a:t>WILL</a:t>
          </a:r>
          <a:r>
            <a:rPr lang="en-US" dirty="0" smtClean="0"/>
            <a:t> need to be changed if components differ</a:t>
          </a:r>
          <a:endParaRPr lang="en-US" dirty="0"/>
        </a:p>
      </dgm:t>
    </dgm:pt>
    <dgm:pt modelId="{AF7ADF60-E00F-DA41-9BF9-EDC4EE77CF16}" type="parTrans" cxnId="{F60DABDF-7BB8-B442-B807-97E14845B90B}">
      <dgm:prSet/>
      <dgm:spPr/>
      <dgm:t>
        <a:bodyPr/>
        <a:lstStyle/>
        <a:p>
          <a:endParaRPr lang="en-US"/>
        </a:p>
      </dgm:t>
    </dgm:pt>
    <dgm:pt modelId="{5D771B5F-BD7C-D049-B8CE-DF8CB3035730}" type="sibTrans" cxnId="{F60DABDF-7BB8-B442-B807-97E14845B90B}">
      <dgm:prSet/>
      <dgm:spPr/>
      <dgm:t>
        <a:bodyPr/>
        <a:lstStyle/>
        <a:p>
          <a:endParaRPr lang="en-US"/>
        </a:p>
      </dgm:t>
    </dgm:pt>
    <dgm:pt modelId="{E1226D91-613D-FA45-9281-508F686175A5}">
      <dgm:prSet/>
      <dgm:spPr/>
      <dgm:t>
        <a:bodyPr/>
        <a:lstStyle/>
        <a:p>
          <a:pPr rtl="0"/>
          <a:r>
            <a:rPr lang="en-US" smtClean="0"/>
            <a:t>Upload through Arduino IDE on your favorite computer</a:t>
          </a:r>
          <a:endParaRPr lang="en-US"/>
        </a:p>
      </dgm:t>
    </dgm:pt>
    <dgm:pt modelId="{598F1DA7-A4B1-434C-8B10-1B2ADEFB7FBF}" type="parTrans" cxnId="{5A4D54DA-BFD6-D646-93B5-FFFEED2172CA}">
      <dgm:prSet/>
      <dgm:spPr/>
      <dgm:t>
        <a:bodyPr/>
        <a:lstStyle/>
        <a:p>
          <a:endParaRPr lang="en-US"/>
        </a:p>
      </dgm:t>
    </dgm:pt>
    <dgm:pt modelId="{8CA4436C-3792-454F-8F1C-BCF87C4B3B18}" type="sibTrans" cxnId="{5A4D54DA-BFD6-D646-93B5-FFFEED2172CA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BD843682-7460-8B4B-9E59-061456ED58A7}">
      <dgm:prSet/>
      <dgm:spPr/>
      <dgm:t>
        <a:bodyPr/>
        <a:lstStyle/>
        <a:p>
          <a:pPr rtl="0"/>
          <a:r>
            <a:rPr lang="en-US" dirty="0" smtClean="0"/>
            <a:t>The file used to laser cut acrylic in </a:t>
          </a:r>
          <a:r>
            <a:rPr lang="en-US" dirty="0" err="1" smtClean="0"/>
            <a:t>Inkscape</a:t>
          </a:r>
          <a:r>
            <a:rPr lang="en-US" dirty="0" smtClean="0"/>
            <a:t> is also on </a:t>
          </a:r>
          <a:r>
            <a:rPr lang="en-US" dirty="0" err="1" smtClean="0"/>
            <a:t>Github</a:t>
          </a:r>
          <a:endParaRPr lang="en-US" dirty="0"/>
        </a:p>
      </dgm:t>
    </dgm:pt>
    <dgm:pt modelId="{764B75E7-4746-7843-A209-24FB7484FC0A}" type="parTrans" cxnId="{7CDEB1E6-CADD-D245-9705-99704E77E96C}">
      <dgm:prSet/>
      <dgm:spPr/>
      <dgm:t>
        <a:bodyPr/>
        <a:lstStyle/>
        <a:p>
          <a:endParaRPr lang="en-US"/>
        </a:p>
      </dgm:t>
    </dgm:pt>
    <dgm:pt modelId="{E13AB863-EDBA-8B4F-B9FF-22B7770C2918}" type="sibTrans" cxnId="{7CDEB1E6-CADD-D245-9705-99704E77E96C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dirty="0" smtClean="0"/>
            <a:t>Must be </a:t>
          </a:r>
          <a:r>
            <a:rPr lang="en-US" smtClean="0"/>
            <a:t>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65CBBBB-E0D8-EE4A-BBFC-984EB9DE3637}" srcId="{DD59A383-65C8-8D42-A2E9-68D54435B18C}" destId="{842C6275-42E2-4145-BB0C-6BA996E3F1BE}" srcOrd="0" destOrd="0" parTransId="{7CC08314-0BD0-B44D-B9EA-8705668B756C}" sibTransId="{518EF242-17F8-E046-97FD-E1CC406E90DC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BCA4F803-01EA-1749-9824-F7CF2B45AB2E}" type="presOf" srcId="{DD59A383-65C8-8D42-A2E9-68D54435B18C}" destId="{726F1984-4C4B-EB44-B7EA-685CA5A28AA8}" srcOrd="0" destOrd="1" presId="urn:microsoft.com/office/officeart/2005/8/layout/list1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F60DABDF-7BB8-B442-B807-97E14845B90B}" srcId="{31C4EB2D-4EE9-1B4C-9D3F-02135105F65A}" destId="{B5A94015-02D7-7A4E-9C16-6E2F496213DF}" srcOrd="0" destOrd="0" parTransId="{AF7ADF60-E00F-DA41-9BF9-EDC4EE77CF16}" sibTransId="{5D771B5F-BD7C-D049-B8CE-DF8CB3035730}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F8874F54-5351-DF46-B2C3-B86D5B6B629C}" srcId="{8DA6F515-5634-A144-8842-81B957BEF48C}" destId="{DD59A383-65C8-8D42-A2E9-68D54435B18C}" srcOrd="1" destOrd="0" parTransId="{DE7B98CF-4D35-644D-B4C2-2A091BF5DE96}" sibTransId="{E3D9BE4F-C2F1-9B42-898B-E5C9F10DC391}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C765C1A-DC10-6649-9BD0-FA06D29AD944}" type="presOf" srcId="{BD843682-7460-8B4B-9E59-061456ED58A7}" destId="{E6F22977-C115-D045-9C0E-6EC574D6B270}" srcOrd="0" destOrd="1" presId="urn:microsoft.com/office/officeart/2005/8/layout/list1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5A4D54DA-BFD6-D646-93B5-FFFEED2172CA}" srcId="{7DAAF255-33A6-0F44-ABEB-9E45E29B3813}" destId="{E1226D91-613D-FA45-9281-508F686175A5}" srcOrd="1" destOrd="0" parTransId="{598F1DA7-A4B1-434C-8B10-1B2ADEFB7FBF}" sibTransId="{8CA4436C-3792-454F-8F1C-BCF87C4B3B18}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625ED222-95A7-9741-8655-CD2AEF9E624B}" type="presOf" srcId="{B5A94015-02D7-7A4E-9C16-6E2F496213DF}" destId="{43324198-2507-814E-AD57-8B1C2326DB55}" srcOrd="0" destOrd="1" presId="urn:microsoft.com/office/officeart/2005/8/layout/list1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ECC7B354-2B89-874E-BC48-82D1DD6681E4}" type="presOf" srcId="{E1226D91-613D-FA45-9281-508F686175A5}" destId="{43324198-2507-814E-AD57-8B1C2326DB55}" srcOrd="0" destOrd="2" presId="urn:microsoft.com/office/officeart/2005/8/layout/list1"/>
    <dgm:cxn modelId="{7CDEB1E6-CADD-D245-9705-99704E77E96C}" srcId="{746A65B0-A078-7349-AA80-0D53DF775637}" destId="{BD843682-7460-8B4B-9E59-061456ED58A7}" srcOrd="1" destOrd="0" parTransId="{764B75E7-4746-7843-A209-24FB7484FC0A}" sibTransId="{E13AB863-EDBA-8B4F-B9FF-22B7770C2918}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4A68E7BE-A487-1849-939A-40E8FAF9BD15}" type="presOf" srcId="{842C6275-42E2-4145-BB0C-6BA996E3F1BE}" destId="{726F1984-4C4B-EB44-B7EA-685CA5A28AA8}" srcOrd="0" destOrd="2" presId="urn:microsoft.com/office/officeart/2005/8/layout/list1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dirty="0" smtClean="0"/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E61C5C7D-D8AF-1245-8130-905AA72F1C8A}">
      <dgm:prSet/>
      <dgm:spPr/>
      <dgm:t>
        <a:bodyPr/>
        <a:lstStyle/>
        <a:p>
          <a:pPr rtl="0"/>
          <a:r>
            <a:rPr lang="en-US" dirty="0" smtClean="0"/>
            <a:t>Schematics and layouts</a:t>
          </a:r>
          <a:endParaRPr lang="en-US" dirty="0"/>
        </a:p>
      </dgm:t>
    </dgm:pt>
    <dgm:pt modelId="{2EE969BD-9678-DB4F-9B06-BCAE789A7A0D}" type="parTrans" cxnId="{12BD538C-B571-CA46-850F-50375DF36801}">
      <dgm:prSet/>
      <dgm:spPr/>
      <dgm:t>
        <a:bodyPr/>
        <a:lstStyle/>
        <a:p>
          <a:endParaRPr lang="en-US"/>
        </a:p>
      </dgm:t>
    </dgm:pt>
    <dgm:pt modelId="{A6CA8E02-CD5F-9249-8D4B-BB2E73B1076E}" type="sibTrans" cxnId="{12BD538C-B571-CA46-850F-50375DF36801}">
      <dgm:prSet/>
      <dgm:spPr/>
      <dgm:t>
        <a:bodyPr/>
        <a:lstStyle/>
        <a:p>
          <a:endParaRPr lang="en-US"/>
        </a:p>
      </dgm:t>
    </dgm:pt>
    <dgm:pt modelId="{2420ED14-FBD7-1B41-A68E-1ACC0775D5D0}">
      <dgm:prSet/>
      <dgm:spPr/>
      <dgm:t>
        <a:bodyPr/>
        <a:lstStyle/>
        <a:p>
          <a:pPr rtl="0"/>
          <a:r>
            <a:rPr lang="fr-FR" dirty="0" smtClean="0"/>
            <a:t>Reproduction instructions</a:t>
          </a:r>
          <a:endParaRPr lang="en-US" dirty="0"/>
        </a:p>
      </dgm:t>
    </dgm:pt>
    <dgm:pt modelId="{8D307D47-5525-4642-A75A-A3A4FA31B24C}" type="parTrans" cxnId="{86B2C1B7-9B7D-874D-98F1-7093A4D2EFAF}">
      <dgm:prSet/>
      <dgm:spPr/>
      <dgm:t>
        <a:bodyPr/>
        <a:lstStyle/>
        <a:p>
          <a:endParaRPr lang="en-US"/>
        </a:p>
      </dgm:t>
    </dgm:pt>
    <dgm:pt modelId="{47C06278-0AC5-7D4C-9DEA-C975FC9BFE0F}" type="sibTrans" cxnId="{86B2C1B7-9B7D-874D-98F1-7093A4D2EFAF}">
      <dgm:prSet/>
      <dgm:spPr/>
      <dgm:t>
        <a:bodyPr/>
        <a:lstStyle/>
        <a:p>
          <a:endParaRPr lang="en-US"/>
        </a:p>
      </dgm:t>
    </dgm:pt>
    <dgm:pt modelId="{4D4EA7D2-5EC6-A944-8310-8F81ABD201EE}">
      <dgm:prSet/>
      <dgm:spPr/>
      <dgm:t>
        <a:bodyPr/>
        <a:lstStyle/>
        <a:p>
          <a:pPr rtl="0"/>
          <a:r>
            <a:rPr lang="en-US" dirty="0" smtClean="0"/>
            <a:t>Development </a:t>
          </a:r>
          <a:r>
            <a:rPr lang="en-US" dirty="0" smtClean="0"/>
            <a:t>roadblocks, milestones and progress meetings</a:t>
          </a:r>
          <a:endParaRPr lang="en-US" dirty="0"/>
        </a:p>
      </dgm:t>
    </dgm:pt>
    <dgm:pt modelId="{C30ECBFA-0FBE-1A4B-B9DE-74F3A6BFEFC1}" type="parTrans" cxnId="{E38B2813-77A9-DA44-85F8-00D5081CD1F7}">
      <dgm:prSet/>
      <dgm:spPr/>
      <dgm:t>
        <a:bodyPr/>
        <a:lstStyle/>
        <a:p>
          <a:endParaRPr lang="en-US"/>
        </a:p>
      </dgm:t>
    </dgm:pt>
    <dgm:pt modelId="{BFC2A997-57A5-524A-8A59-D99BF009652B}" type="sibTrans" cxnId="{E38B2813-77A9-DA44-85F8-00D5081CD1F7}">
      <dgm:prSet/>
      <dgm:spPr/>
      <dgm:t>
        <a:bodyPr/>
        <a:lstStyle/>
        <a:p>
          <a:endParaRPr lang="en-US"/>
        </a:p>
      </dgm:t>
    </dgm:pt>
    <dgm:pt modelId="{BE4EBB26-E883-D14D-B10C-CFA0AFE17052}">
      <dgm:prSet/>
      <dgm:spPr/>
      <dgm:t>
        <a:bodyPr/>
        <a:lstStyle/>
        <a:p>
          <a:r>
            <a:rPr lang="en-US" dirty="0" smtClean="0"/>
            <a:t>Budget, bill of materials </a:t>
          </a:r>
          <a:r>
            <a:rPr lang="en-US" dirty="0" smtClean="0"/>
            <a:t>and </a:t>
          </a:r>
          <a:r>
            <a:rPr lang="en-US" dirty="0" smtClean="0"/>
            <a:t>schedule</a:t>
          </a:r>
          <a:endParaRPr lang="en-US" dirty="0"/>
        </a:p>
      </dgm:t>
    </dgm:pt>
    <dgm:pt modelId="{3E5CF1A7-8A09-FE42-8913-CC0C97B4245F}" type="parTrans" cxnId="{46860BBF-96EB-E048-922C-6792161D0AA0}">
      <dgm:prSet/>
      <dgm:spPr/>
      <dgm:t>
        <a:bodyPr/>
        <a:lstStyle/>
        <a:p>
          <a:endParaRPr lang="en-US"/>
        </a:p>
      </dgm:t>
    </dgm:pt>
    <dgm:pt modelId="{4E3A38FB-7C69-284C-8818-65ECD7913392}" type="sibTrans" cxnId="{46860BBF-96EB-E048-922C-6792161D0AA0}">
      <dgm:prSet/>
      <dgm:spPr/>
      <dgm:t>
        <a:bodyPr/>
        <a:lstStyle/>
        <a:p>
          <a:endParaRPr lang="en-US"/>
        </a:p>
      </dgm:t>
    </dgm:pt>
    <dgm:pt modelId="{1314EE8D-BFFB-9A4C-A62B-8CCA9FD9A3D2}">
      <dgm:prSet/>
      <dgm:spPr/>
      <dgm:t>
        <a:bodyPr/>
        <a:lstStyle/>
        <a:p>
          <a:pPr rtl="0"/>
          <a:r>
            <a:rPr lang="en-US" dirty="0" smtClean="0"/>
            <a:t>Test plans</a:t>
          </a:r>
          <a:endParaRPr lang="en-US" dirty="0"/>
        </a:p>
      </dgm:t>
    </dgm:pt>
    <dgm:pt modelId="{7F47D74F-A6E8-0941-8CE3-C4552072BBC1}" type="parTrans" cxnId="{C7382D4C-221D-954C-89F0-BF2CB7611519}">
      <dgm:prSet/>
      <dgm:spPr/>
      <dgm:t>
        <a:bodyPr/>
        <a:lstStyle/>
        <a:p>
          <a:endParaRPr lang="en-US"/>
        </a:p>
      </dgm:t>
    </dgm:pt>
    <dgm:pt modelId="{AD204FFA-911A-1240-A005-B9E57D3DEBEF}" type="sibTrans" cxnId="{C7382D4C-221D-954C-89F0-BF2CB7611519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331E1A-4936-EF4D-A055-721D27D5D77C}" type="presOf" srcId="{1314EE8D-BFFB-9A4C-A62B-8CCA9FD9A3D2}" destId="{EA0C0956-EB03-E148-9A6C-C20367090B0A}" srcOrd="0" destOrd="5" presId="urn:microsoft.com/office/officeart/2005/8/layout/hList1"/>
    <dgm:cxn modelId="{12BD538C-B571-CA46-850F-50375DF36801}" srcId="{1F86E0BF-729A-AD48-BCA7-3696776E5FB7}" destId="{E61C5C7D-D8AF-1245-8130-905AA72F1C8A}" srcOrd="1" destOrd="0" parTransId="{2EE969BD-9678-DB4F-9B06-BCAE789A7A0D}" sibTransId="{A6CA8E02-CD5F-9249-8D4B-BB2E73B1076E}"/>
    <dgm:cxn modelId="{4CD25551-CEC3-1448-B82C-ED1526332A67}" type="presOf" srcId="{E61C5C7D-D8AF-1245-8130-905AA72F1C8A}" destId="{EA0C0956-EB03-E148-9A6C-C20367090B0A}" srcOrd="0" destOrd="1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86B2C1B7-9B7D-874D-98F1-7093A4D2EFAF}" srcId="{1F86E0BF-729A-AD48-BCA7-3696776E5FB7}" destId="{2420ED14-FBD7-1B41-A68E-1ACC0775D5D0}" srcOrd="2" destOrd="0" parTransId="{8D307D47-5525-4642-A75A-A3A4FA31B24C}" sibTransId="{47C06278-0AC5-7D4C-9DEA-C975FC9BFE0F}"/>
    <dgm:cxn modelId="{686A4638-5F98-7A47-A627-A06E0A37831E}" type="presOf" srcId="{BE4EBB26-E883-D14D-B10C-CFA0AFE17052}" destId="{EA0C0956-EB03-E148-9A6C-C20367090B0A}" srcOrd="0" destOrd="4" presId="urn:microsoft.com/office/officeart/2005/8/layout/hList1"/>
    <dgm:cxn modelId="{8BD868B7-6E54-2D41-9F5C-145EEAD5624A}" type="presOf" srcId="{4D4EA7D2-5EC6-A944-8310-8F81ABD201EE}" destId="{EA0C0956-EB03-E148-9A6C-C20367090B0A}" srcOrd="0" destOrd="3" presId="urn:microsoft.com/office/officeart/2005/8/layout/hList1"/>
    <dgm:cxn modelId="{46860BBF-96EB-E048-922C-6792161D0AA0}" srcId="{1F86E0BF-729A-AD48-BCA7-3696776E5FB7}" destId="{BE4EBB26-E883-D14D-B10C-CFA0AFE17052}" srcOrd="4" destOrd="0" parTransId="{3E5CF1A7-8A09-FE42-8913-CC0C97B4245F}" sibTransId="{4E3A38FB-7C69-284C-8818-65ECD7913392}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C7382D4C-221D-954C-89F0-BF2CB7611519}" srcId="{1F86E0BF-729A-AD48-BCA7-3696776E5FB7}" destId="{1314EE8D-BFFB-9A4C-A62B-8CCA9FD9A3D2}" srcOrd="5" destOrd="0" parTransId="{7F47D74F-A6E8-0941-8CE3-C4552072BBC1}" sibTransId="{AD204FFA-911A-1240-A005-B9E57D3DEBEF}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E38B2813-77A9-DA44-85F8-00D5081CD1F7}" srcId="{1F86E0BF-729A-AD48-BCA7-3696776E5FB7}" destId="{4D4EA7D2-5EC6-A944-8310-8F81ABD201EE}" srcOrd="3" destOrd="0" parTransId="{C30ECBFA-0FBE-1A4B-B9DE-74F3A6BFEFC1}" sibTransId="{BFC2A997-57A5-524A-8A59-D99BF009652B}"/>
    <dgm:cxn modelId="{5E757551-C59A-F74F-834B-5D9DCA8467D5}" type="presOf" srcId="{2420ED14-FBD7-1B41-A68E-1ACC0775D5D0}" destId="{EA0C0956-EB03-E148-9A6C-C20367090B0A}" srcOrd="0" destOrd="2" presId="urn:microsoft.com/office/officeart/2005/8/layout/hList1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Polling Based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Microprocessor with more CAN mailboxes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6BAC04-12A5-214B-8E47-A534267630B2}" type="presOf" srcId="{715A43B5-FD3F-A547-9420-8EDC8128E121}" destId="{41B551B5-0948-E64F-A9D2-E28124767524}" srcOrd="0" destOrd="3" presId="urn:microsoft.com/office/officeart/2005/8/layout/radial4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E3E1068B-5134-3C45-A30B-FD1B0EF3BCF5}" type="presOf" srcId="{0848D03F-5582-3140-B6E0-9C201CF1501E}" destId="{41B551B5-0948-E64F-A9D2-E28124767524}" srcOrd="0" destOrd="2" presId="urn:microsoft.com/office/officeart/2005/8/layout/radial4"/>
    <dgm:cxn modelId="{096AA677-4778-6D44-A418-B9CC3D33788E}" srcId="{E6EE8FDA-2745-DA4C-8CEF-5385AEF5DCDE}" destId="{715A43B5-FD3F-A547-9420-8EDC8128E121}" srcOrd="2" destOrd="0" parTransId="{681C7261-3A53-564E-83F0-03A86230BCB9}" sibTransId="{E3592274-8066-A848-BA9C-3EEC41F57716}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9BCA54D5-07DF-0644-90CC-043521CF26C2}" srcId="{E6EE8FDA-2745-DA4C-8CEF-5385AEF5DCDE}" destId="{0848D03F-5582-3140-B6E0-9C201CF1501E}" srcOrd="1" destOrd="0" parTransId="{BE460EA5-EC45-F144-AF5C-7E5FDF6502EA}" sibTransId="{40F537C9-0E50-7744-9FB7-2A90827A67F2}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B2471-6D1B-4307-928F-C7C6CA973A16}">
      <dsp:nvSpPr>
        <dsp:cNvPr id="0" name=""/>
        <dsp:cNvSpPr/>
      </dsp:nvSpPr>
      <dsp:spPr>
        <a:xfrm rot="2563594">
          <a:off x="2283240" y="3898562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2C47-DB87-4C52-83CF-5A927D7E206C}">
      <dsp:nvSpPr>
        <dsp:cNvPr id="0" name=""/>
        <dsp:cNvSpPr/>
      </dsp:nvSpPr>
      <dsp:spPr>
        <a:xfrm>
          <a:off x="2394347" y="2749703"/>
          <a:ext cx="931923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931923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49838-DE94-4201-A93D-ACB8D516FB35}">
      <dsp:nvSpPr>
        <dsp:cNvPr id="0" name=""/>
        <dsp:cNvSpPr/>
      </dsp:nvSpPr>
      <dsp:spPr>
        <a:xfrm rot="19036406">
          <a:off x="2283240" y="1600844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C4E0-5759-4AE8-BD08-75B5BFC1CF3F}">
      <dsp:nvSpPr>
        <dsp:cNvPr id="0" name=""/>
        <dsp:cNvSpPr/>
      </dsp:nvSpPr>
      <dsp:spPr>
        <a:xfrm>
          <a:off x="120439" y="1443707"/>
          <a:ext cx="2675185" cy="26751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9BC26-9235-4C80-9B59-FA2D2CBB09D0}">
      <dsp:nvSpPr>
        <dsp:cNvPr id="0" name=""/>
        <dsp:cNvSpPr/>
      </dsp:nvSpPr>
      <dsp:spPr>
        <a:xfrm>
          <a:off x="2796416" y="1302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Size</a:t>
          </a:r>
          <a:endParaRPr lang="en-US" sz="2400" kern="1200" dirty="0"/>
        </a:p>
      </dsp:txBody>
      <dsp:txXfrm>
        <a:off x="3031479" y="236365"/>
        <a:ext cx="1134985" cy="1134985"/>
      </dsp:txXfrm>
    </dsp:sp>
    <dsp:sp modelId="{A0CE2AB8-01D6-4AC1-B784-E6AC24239CFC}">
      <dsp:nvSpPr>
        <dsp:cNvPr id="0" name=""/>
        <dsp:cNvSpPr/>
      </dsp:nvSpPr>
      <dsp:spPr>
        <a:xfrm>
          <a:off x="4562039" y="1302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LCD Screen &lt; 4”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Compact system</a:t>
          </a:r>
          <a:endParaRPr lang="en-US" sz="2500" kern="1200" dirty="0"/>
        </a:p>
      </dsp:txBody>
      <dsp:txXfrm>
        <a:off x="4562039" y="1302"/>
        <a:ext cx="2407666" cy="1605111"/>
      </dsp:txXfrm>
    </dsp:sp>
    <dsp:sp modelId="{8127995D-A5F5-4780-9622-D6BCA70FDE42}">
      <dsp:nvSpPr>
        <dsp:cNvPr id="0" name=""/>
        <dsp:cNvSpPr/>
      </dsp:nvSpPr>
      <dsp:spPr>
        <a:xfrm>
          <a:off x="3326270" y="1978744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Price</a:t>
          </a:r>
          <a:endParaRPr lang="en-US" sz="2400" kern="1200" dirty="0"/>
        </a:p>
      </dsp:txBody>
      <dsp:txXfrm>
        <a:off x="3561333" y="2213807"/>
        <a:ext cx="1134985" cy="1134985"/>
      </dsp:txXfrm>
    </dsp:sp>
    <dsp:sp modelId="{4B48111A-E69E-4399-90CA-D909C2A99E8F}">
      <dsp:nvSpPr>
        <dsp:cNvPr id="0" name=""/>
        <dsp:cNvSpPr/>
      </dsp:nvSpPr>
      <dsp:spPr>
        <a:xfrm>
          <a:off x="5091893" y="1978744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$500 Budget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Inexpensive reproducibility</a:t>
          </a:r>
          <a:endParaRPr lang="en-US" sz="2500" kern="1200" dirty="0"/>
        </a:p>
      </dsp:txBody>
      <dsp:txXfrm>
        <a:off x="5091893" y="1978744"/>
        <a:ext cx="2407666" cy="1605111"/>
      </dsp:txXfrm>
    </dsp:sp>
    <dsp:sp modelId="{A39EEBAF-558F-4DDF-AC7C-CF00FD180CB0}">
      <dsp:nvSpPr>
        <dsp:cNvPr id="0" name=""/>
        <dsp:cNvSpPr/>
      </dsp:nvSpPr>
      <dsp:spPr>
        <a:xfrm>
          <a:off x="2796416" y="3956185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Features</a:t>
          </a:r>
          <a:endParaRPr lang="en-US" sz="2400" kern="1200" dirty="0"/>
        </a:p>
      </dsp:txBody>
      <dsp:txXfrm>
        <a:off x="3031479" y="4191248"/>
        <a:ext cx="1134985" cy="1134985"/>
      </dsp:txXfrm>
    </dsp:sp>
    <dsp:sp modelId="{F9E26791-60B8-4FAC-88A3-542D02CF9B8B}">
      <dsp:nvSpPr>
        <dsp:cNvPr id="0" name=""/>
        <dsp:cNvSpPr/>
      </dsp:nvSpPr>
      <dsp:spPr>
        <a:xfrm>
          <a:off x="4562039" y="3956185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Reproducible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User friendly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Plug and play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Water resistant</a:t>
          </a:r>
          <a:endParaRPr lang="en-US" sz="2500" kern="1200" dirty="0"/>
        </a:p>
      </dsp:txBody>
      <dsp:txXfrm>
        <a:off x="4562039" y="3956185"/>
        <a:ext cx="2407666" cy="1605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88C3A-361E-4BC0-A40B-BA0618D52D93}">
      <dsp:nvSpPr>
        <dsp:cNvPr id="0" name=""/>
        <dsp:cNvSpPr/>
      </dsp:nvSpPr>
      <dsp:spPr>
        <a:xfrm rot="5400000">
          <a:off x="2223677" y="-518043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Compact size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2-Layer </a:t>
          </a:r>
          <a:r>
            <a:rPr lang="en-US" sz="1500" kern="1200" dirty="0" smtClean="0"/>
            <a:t>designed </a:t>
          </a:r>
          <a:r>
            <a:rPr lang="en-US" sz="1500" kern="1200" dirty="0" smtClean="0"/>
            <a:t>for easy reflow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Multiple </a:t>
          </a:r>
          <a:r>
            <a:rPr lang="en-US" sz="1500" kern="1200" dirty="0" smtClean="0"/>
            <a:t>power supply inputs</a:t>
          </a:r>
          <a:endParaRPr lang="en-US" sz="1500" kern="1200" dirty="0"/>
        </a:p>
      </dsp:txBody>
      <dsp:txXfrm rot="-5400000">
        <a:off x="1534414" y="237088"/>
        <a:ext cx="2661977" cy="1217582"/>
      </dsp:txXfrm>
    </dsp:sp>
    <dsp:sp modelId="{13A25495-D111-4D36-981D-81B3D99B5950}">
      <dsp:nvSpPr>
        <dsp:cNvPr id="0" name=""/>
        <dsp:cNvSpPr/>
      </dsp:nvSpPr>
      <dsp:spPr>
        <a:xfrm>
          <a:off x="0" y="0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Features</a:t>
          </a:r>
          <a:endParaRPr lang="en-US" sz="2600" kern="1200" dirty="0"/>
        </a:p>
      </dsp:txBody>
      <dsp:txXfrm>
        <a:off x="74904" y="74904"/>
        <a:ext cx="1384605" cy="1536839"/>
      </dsp:txXfrm>
    </dsp:sp>
    <dsp:sp modelId="{A67DEB17-B07D-4DFB-AD12-0CD76F0F8D62}">
      <dsp:nvSpPr>
        <dsp:cNvPr id="0" name=""/>
        <dsp:cNvSpPr/>
      </dsp:nvSpPr>
      <dsp:spPr>
        <a:xfrm rot="5400000">
          <a:off x="2223677" y="125293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5V or 12V </a:t>
          </a:r>
          <a:r>
            <a:rPr lang="en-US" sz="1500" kern="1200" dirty="0" smtClean="0"/>
            <a:t>power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Programming </a:t>
          </a:r>
          <a:r>
            <a:rPr lang="en-US" sz="1500" kern="1200" dirty="0" smtClean="0"/>
            <a:t>port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</a:t>
          </a:r>
          <a:r>
            <a:rPr lang="en-US" sz="1500" kern="1200" dirty="0" smtClean="0"/>
            <a:t>bus </a:t>
          </a:r>
          <a:r>
            <a:rPr lang="en-US" sz="1500" kern="1200" dirty="0" smtClean="0"/>
            <a:t>1 </a:t>
          </a:r>
          <a:r>
            <a:rPr lang="en-US" sz="1500" kern="1200" dirty="0" smtClean="0"/>
            <a:t>high </a:t>
          </a:r>
          <a:r>
            <a:rPr lang="en-US" sz="1500" kern="1200" dirty="0" smtClean="0"/>
            <a:t>and </a:t>
          </a:r>
          <a:r>
            <a:rPr lang="en-US" sz="1500" kern="1200" dirty="0" smtClean="0"/>
            <a:t>low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</a:t>
          </a:r>
          <a:r>
            <a:rPr lang="en-US" sz="1500" kern="1200" dirty="0" smtClean="0"/>
            <a:t>bus </a:t>
          </a:r>
          <a:r>
            <a:rPr lang="en-US" sz="1500" kern="1200" dirty="0" smtClean="0"/>
            <a:t>2 </a:t>
          </a:r>
          <a:r>
            <a:rPr lang="en-US" sz="1500" kern="1200" dirty="0" smtClean="0"/>
            <a:t>high </a:t>
          </a:r>
          <a:r>
            <a:rPr lang="en-US" sz="1500" kern="1200" dirty="0" smtClean="0"/>
            <a:t>and </a:t>
          </a:r>
          <a:r>
            <a:rPr lang="en-US" sz="1500" kern="1200" dirty="0" smtClean="0"/>
            <a:t>low</a:t>
          </a:r>
          <a:endParaRPr lang="en-US" sz="1500" kern="1200" dirty="0"/>
        </a:p>
      </dsp:txBody>
      <dsp:txXfrm rot="-5400000">
        <a:off x="1534414" y="2008067"/>
        <a:ext cx="2661977" cy="1217582"/>
      </dsp:txXfrm>
    </dsp:sp>
    <dsp:sp modelId="{3174DCDE-275B-46BD-AFB8-86E96EF72863}">
      <dsp:nvSpPr>
        <dsp:cNvPr id="0" name=""/>
        <dsp:cNvSpPr/>
      </dsp:nvSpPr>
      <dsp:spPr>
        <a:xfrm>
          <a:off x="0" y="177353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Inputs</a:t>
          </a:r>
          <a:endParaRPr lang="en-US" sz="2600" kern="1200" dirty="0"/>
        </a:p>
      </dsp:txBody>
      <dsp:txXfrm>
        <a:off x="74904" y="1848439"/>
        <a:ext cx="1384605" cy="1536839"/>
      </dsp:txXfrm>
    </dsp:sp>
    <dsp:sp modelId="{FC18F7F4-FB6F-9B4C-8FEE-930315577C14}">
      <dsp:nvSpPr>
        <dsp:cNvPr id="0" name=""/>
        <dsp:cNvSpPr/>
      </dsp:nvSpPr>
      <dsp:spPr>
        <a:xfrm rot="5400000">
          <a:off x="2223677" y="302391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LCD </a:t>
          </a:r>
          <a:r>
            <a:rPr lang="en-US" sz="1500" kern="1200" dirty="0" smtClean="0"/>
            <a:t>mating header</a:t>
          </a:r>
          <a:endParaRPr lang="en-US" sz="1500" kern="1200" dirty="0"/>
        </a:p>
      </dsp:txBody>
      <dsp:txXfrm rot="-5400000">
        <a:off x="1534414" y="3779047"/>
        <a:ext cx="2661977" cy="1217582"/>
      </dsp:txXfrm>
    </dsp:sp>
    <dsp:sp modelId="{AED748CD-EC8A-4417-9C40-68B1D00E1328}">
      <dsp:nvSpPr>
        <dsp:cNvPr id="0" name=""/>
        <dsp:cNvSpPr/>
      </dsp:nvSpPr>
      <dsp:spPr>
        <a:xfrm>
          <a:off x="0" y="354451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Outputs</a:t>
          </a:r>
          <a:endParaRPr lang="en-US" sz="2600" kern="1200" dirty="0"/>
        </a:p>
      </dsp:txBody>
      <dsp:txXfrm>
        <a:off x="74904" y="3619419"/>
        <a:ext cx="1384605" cy="15368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286-BF98-4E4B-B481-AD7499234C8A}">
      <dsp:nvSpPr>
        <dsp:cNvPr id="0" name=""/>
        <dsp:cNvSpPr/>
      </dsp:nvSpPr>
      <dsp:spPr>
        <a:xfrm rot="5400000">
          <a:off x="1052479" y="1580693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826B-E05D-004C-89D5-B1F93A56A99C}">
      <dsp:nvSpPr>
        <dsp:cNvPr id="0" name=""/>
        <dsp:cNvSpPr/>
      </dsp:nvSpPr>
      <dsp:spPr>
        <a:xfrm>
          <a:off x="682097" y="30996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Arduino CAN library receives bus data</a:t>
          </a:r>
          <a:endParaRPr lang="en-US" sz="2300" kern="1200" dirty="0"/>
        </a:p>
      </dsp:txBody>
      <dsp:txXfrm>
        <a:off x="762526" y="111425"/>
        <a:ext cx="2192529" cy="1486436"/>
      </dsp:txXfrm>
    </dsp:sp>
    <dsp:sp modelId="{CB684254-ECA0-CF4B-8739-06280628DADF}">
      <dsp:nvSpPr>
        <dsp:cNvPr id="0" name=""/>
        <dsp:cNvSpPr/>
      </dsp:nvSpPr>
      <dsp:spPr>
        <a:xfrm>
          <a:off x="3035485" y="188103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EA6F1-C674-3E4A-9EC5-D21D063C5A54}">
      <dsp:nvSpPr>
        <dsp:cNvPr id="0" name=""/>
        <dsp:cNvSpPr/>
      </dsp:nvSpPr>
      <dsp:spPr>
        <a:xfrm rot="5400000">
          <a:off x="3003687" y="3431149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51BB49-EF56-534C-925C-D16DA23E3796}">
      <dsp:nvSpPr>
        <dsp:cNvPr id="0" name=""/>
        <dsp:cNvSpPr/>
      </dsp:nvSpPr>
      <dsp:spPr>
        <a:xfrm>
          <a:off x="2633306" y="1881452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Messages are interpreted</a:t>
          </a:r>
          <a:endParaRPr lang="en-US" sz="2300" kern="1200" dirty="0"/>
        </a:p>
      </dsp:txBody>
      <dsp:txXfrm>
        <a:off x="2713735" y="1961881"/>
        <a:ext cx="2192529" cy="1486436"/>
      </dsp:txXfrm>
    </dsp:sp>
    <dsp:sp modelId="{AB52892C-113C-804D-8B5D-72E3838DB57B}">
      <dsp:nvSpPr>
        <dsp:cNvPr id="0" name=""/>
        <dsp:cNvSpPr/>
      </dsp:nvSpPr>
      <dsp:spPr>
        <a:xfrm>
          <a:off x="4986693" y="2038559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DDD39-25B6-EA48-A3DF-83153479F6B5}">
      <dsp:nvSpPr>
        <dsp:cNvPr id="0" name=""/>
        <dsp:cNvSpPr/>
      </dsp:nvSpPr>
      <dsp:spPr>
        <a:xfrm>
          <a:off x="4584514" y="3731908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Update screen with Arduino 4D Systems Library</a:t>
          </a:r>
          <a:endParaRPr lang="en-US" sz="2300" kern="1200" dirty="0"/>
        </a:p>
      </dsp:txBody>
      <dsp:txXfrm>
        <a:off x="4664943" y="3812337"/>
        <a:ext cx="2192529" cy="14864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F1984-4C4B-EB44-B7EA-685CA5A28AA8}">
      <dsp:nvSpPr>
        <dsp:cNvPr id="0" name=""/>
        <dsp:cNvSpPr/>
      </dsp:nvSpPr>
      <dsp:spPr>
        <a:xfrm>
          <a:off x="0" y="308790"/>
          <a:ext cx="7620000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Custom board schematic and board on </a:t>
          </a:r>
          <a:r>
            <a:rPr lang="en-US" sz="1700" kern="1200" dirty="0" err="1" smtClean="0"/>
            <a:t>Github</a:t>
          </a:r>
          <a:r>
            <a:rPr lang="en-US" sz="1700" kern="1200" dirty="0" smtClean="0"/>
            <a:t> – order through your favorite PCB manufacturer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We suggest a 4D Systems Screen, any size should work,</a:t>
          </a:r>
          <a:endParaRPr lang="en-US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Note GUI sizing may need to be changed</a:t>
          </a:r>
          <a:endParaRPr lang="en-US" sz="1700" kern="1200"/>
        </a:p>
      </dsp:txBody>
      <dsp:txXfrm>
        <a:off x="0" y="308790"/>
        <a:ext cx="7620000" cy="1499400"/>
      </dsp:txXfrm>
    </dsp:sp>
    <dsp:sp modelId="{2A233AAE-4554-4D48-BB89-D34A59BCFA6B}">
      <dsp:nvSpPr>
        <dsp:cNvPr id="0" name=""/>
        <dsp:cNvSpPr/>
      </dsp:nvSpPr>
      <dsp:spPr>
        <a:xfrm>
          <a:off x="381000" y="5787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dirty="0" smtClean="0"/>
            <a:t>Hardware</a:t>
          </a:r>
          <a:endParaRPr lang="pl-PL" sz="1700" kern="1200" dirty="0"/>
        </a:p>
      </dsp:txBody>
      <dsp:txXfrm>
        <a:off x="405498" y="82368"/>
        <a:ext cx="5285004" cy="452844"/>
      </dsp:txXfrm>
    </dsp:sp>
    <dsp:sp modelId="{43324198-2507-814E-AD57-8B1C2326DB55}">
      <dsp:nvSpPr>
        <dsp:cNvPr id="0" name=""/>
        <dsp:cNvSpPr/>
      </dsp:nvSpPr>
      <dsp:spPr>
        <a:xfrm>
          <a:off x="0" y="2150910"/>
          <a:ext cx="7620000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Very specific to vehicle components</a:t>
          </a:r>
          <a:endParaRPr lang="en-US" sz="1700" kern="1200" dirty="0"/>
        </a:p>
        <a:p>
          <a:pPr marL="342900" lvl="2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Note message IDs </a:t>
          </a:r>
          <a:r>
            <a:rPr lang="en-US" sz="1700" u="sng" kern="1200" dirty="0" smtClean="0"/>
            <a:t>WILL</a:t>
          </a:r>
          <a:r>
            <a:rPr lang="en-US" sz="1700" kern="1200" dirty="0" smtClean="0"/>
            <a:t> need to be changed if components differ</a:t>
          </a:r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/>
            <a:t>Upload through Arduino IDE on your favorite computer</a:t>
          </a:r>
          <a:endParaRPr lang="en-US" sz="1700" kern="1200"/>
        </a:p>
      </dsp:txBody>
      <dsp:txXfrm>
        <a:off x="0" y="2150910"/>
        <a:ext cx="7620000" cy="1258424"/>
      </dsp:txXfrm>
    </dsp:sp>
    <dsp:sp modelId="{028F03BA-C036-DD45-AF38-12A6C1FA6095}">
      <dsp:nvSpPr>
        <dsp:cNvPr id="0" name=""/>
        <dsp:cNvSpPr/>
      </dsp:nvSpPr>
      <dsp:spPr>
        <a:xfrm>
          <a:off x="381000" y="189999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smtClean="0"/>
            <a:t>Software</a:t>
          </a:r>
          <a:endParaRPr lang="pl-PL" sz="1700" kern="1200"/>
        </a:p>
      </dsp:txBody>
      <dsp:txXfrm>
        <a:off x="405498" y="1924488"/>
        <a:ext cx="5285004" cy="452844"/>
      </dsp:txXfrm>
    </dsp:sp>
    <dsp:sp modelId="{E6F22977-C115-D045-9C0E-6EC574D6B270}">
      <dsp:nvSpPr>
        <dsp:cNvPr id="0" name=""/>
        <dsp:cNvSpPr/>
      </dsp:nvSpPr>
      <dsp:spPr>
        <a:xfrm>
          <a:off x="0" y="3752055"/>
          <a:ext cx="76200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Must be </a:t>
          </a:r>
          <a:r>
            <a:rPr lang="en-US" sz="1700" kern="1200" smtClean="0"/>
            <a:t>water resistant</a:t>
          </a:r>
          <a:endParaRPr lang="en-US" sz="1700" kern="120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The file used to laser cut acrylic in </a:t>
          </a:r>
          <a:r>
            <a:rPr lang="en-US" sz="1700" kern="1200" dirty="0" err="1" smtClean="0"/>
            <a:t>Inkscape</a:t>
          </a:r>
          <a:r>
            <a:rPr lang="en-US" sz="1700" kern="1200" dirty="0" smtClean="0"/>
            <a:t> is also on </a:t>
          </a:r>
          <a:r>
            <a:rPr lang="en-US" sz="1700" kern="1200" dirty="0" err="1" smtClean="0"/>
            <a:t>Github</a:t>
          </a:r>
          <a:endParaRPr lang="en-US" sz="1700" kern="1200" dirty="0"/>
        </a:p>
      </dsp:txBody>
      <dsp:txXfrm>
        <a:off x="0" y="3752055"/>
        <a:ext cx="7620000" cy="990675"/>
      </dsp:txXfrm>
    </dsp:sp>
    <dsp:sp modelId="{E97ECBC6-EC35-824F-87A5-81DF5C890B76}">
      <dsp:nvSpPr>
        <dsp:cNvPr id="0" name=""/>
        <dsp:cNvSpPr/>
      </dsp:nvSpPr>
      <dsp:spPr>
        <a:xfrm>
          <a:off x="381000" y="3501135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Enclosure</a:t>
          </a:r>
          <a:endParaRPr lang="en-US" sz="1700" kern="1200" dirty="0"/>
        </a:p>
      </dsp:txBody>
      <dsp:txXfrm>
        <a:off x="405498" y="3525633"/>
        <a:ext cx="5285004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2806-0F5B-8647-A81A-ACD59B99E313}">
      <dsp:nvSpPr>
        <dsp:cNvPr id="0" name=""/>
        <dsp:cNvSpPr/>
      </dsp:nvSpPr>
      <dsp:spPr>
        <a:xfrm>
          <a:off x="0" y="39262"/>
          <a:ext cx="7620000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100" kern="1200" dirty="0"/>
        </a:p>
      </dsp:txBody>
      <dsp:txXfrm>
        <a:off x="0" y="39262"/>
        <a:ext cx="7620000" cy="892800"/>
      </dsp:txXfrm>
    </dsp:sp>
    <dsp:sp modelId="{EA0C0956-EB03-E148-9A6C-C20367090B0A}">
      <dsp:nvSpPr>
        <dsp:cNvPr id="0" name=""/>
        <dsp:cNvSpPr/>
      </dsp:nvSpPr>
      <dsp:spPr>
        <a:xfrm>
          <a:off x="0" y="932062"/>
          <a:ext cx="7620000" cy="38292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Software code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Schematics and layouts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dirty="0" smtClean="0"/>
            <a:t>Reproduction instructions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Development </a:t>
          </a:r>
          <a:r>
            <a:rPr lang="en-US" sz="3100" kern="1200" dirty="0" smtClean="0"/>
            <a:t>roadblocks, milestones and progress meetings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Budget, bill of materials </a:t>
          </a:r>
          <a:r>
            <a:rPr lang="en-US" sz="3100" kern="1200" dirty="0" smtClean="0"/>
            <a:t>and </a:t>
          </a:r>
          <a:r>
            <a:rPr lang="en-US" sz="3100" kern="1200" dirty="0" smtClean="0"/>
            <a:t>schedule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smtClean="0"/>
            <a:t>Test plans</a:t>
          </a:r>
          <a:endParaRPr lang="en-US" sz="3100" kern="1200" dirty="0"/>
        </a:p>
      </dsp:txBody>
      <dsp:txXfrm>
        <a:off x="0" y="932062"/>
        <a:ext cx="7620000" cy="38292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D33D-4B2D-EB40-BB0C-A146D72B3468}">
      <dsp:nvSpPr>
        <dsp:cNvPr id="0" name=""/>
        <dsp:cNvSpPr/>
      </dsp:nvSpPr>
      <dsp:spPr>
        <a:xfrm>
          <a:off x="2781300" y="2743115"/>
          <a:ext cx="2057400" cy="2057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Revision 2.0</a:t>
          </a:r>
          <a:endParaRPr lang="en-US" sz="3200" kern="1200" dirty="0"/>
        </a:p>
      </dsp:txBody>
      <dsp:txXfrm>
        <a:off x="3082599" y="3044414"/>
        <a:ext cx="1454802" cy="1454802"/>
      </dsp:txXfrm>
    </dsp:sp>
    <dsp:sp modelId="{6CEF219A-E56F-E44C-839D-F1FE5F52B7F2}">
      <dsp:nvSpPr>
        <dsp:cNvPr id="0" name=""/>
        <dsp:cNvSpPr/>
      </dsp:nvSpPr>
      <dsp:spPr>
        <a:xfrm rot="12900000">
          <a:off x="119321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3F1DA-0B97-304A-8F89-DE15E6E89131}">
      <dsp:nvSpPr>
        <dsp:cNvPr id="0" name=""/>
        <dsp:cNvSpPr/>
      </dsp:nvSpPr>
      <dsp:spPr>
        <a:xfrm>
          <a:off x="383536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Polling Based</a:t>
          </a:r>
          <a:endParaRPr lang="en-US" sz="1500" kern="1200" dirty="0"/>
        </a:p>
      </dsp:txBody>
      <dsp:txXfrm>
        <a:off x="429333" y="1320853"/>
        <a:ext cx="1862936" cy="1472030"/>
      </dsp:txXfrm>
    </dsp:sp>
    <dsp:sp modelId="{D36E06F2-BBE3-104E-B213-68DD3E09355D}">
      <dsp:nvSpPr>
        <dsp:cNvPr id="0" name=""/>
        <dsp:cNvSpPr/>
      </dsp:nvSpPr>
      <dsp:spPr>
        <a:xfrm rot="16200000">
          <a:off x="2883323" y="1415392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C6C52-7CE5-BC47-BC98-7AB421C3F8FC}">
      <dsp:nvSpPr>
        <dsp:cNvPr id="0" name=""/>
        <dsp:cNvSpPr/>
      </dsp:nvSpPr>
      <dsp:spPr>
        <a:xfrm>
          <a:off x="2832735" y="84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Enclosure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Smaller</a:t>
          </a:r>
          <a:endParaRPr lang="en-US" sz="1500" kern="1200" dirty="0"/>
        </a:p>
      </dsp:txBody>
      <dsp:txXfrm>
        <a:off x="2878532" y="45881"/>
        <a:ext cx="1862936" cy="1472030"/>
      </dsp:txXfrm>
    </dsp:sp>
    <dsp:sp modelId="{DC2EE615-AD0B-FA47-B339-03BB49454492}">
      <dsp:nvSpPr>
        <dsp:cNvPr id="0" name=""/>
        <dsp:cNvSpPr/>
      </dsp:nvSpPr>
      <dsp:spPr>
        <a:xfrm rot="19500000">
          <a:off x="457343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551B5-0948-E64F-A9D2-E28124767524}">
      <dsp:nvSpPr>
        <dsp:cNvPr id="0" name=""/>
        <dsp:cNvSpPr/>
      </dsp:nvSpPr>
      <dsp:spPr>
        <a:xfrm>
          <a:off x="5281933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Mainboard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Programming Circuit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LCD Header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Microprocessor with more CAN mailboxes</a:t>
          </a:r>
          <a:endParaRPr lang="en-US" sz="1500" kern="1200" dirty="0"/>
        </a:p>
      </dsp:txBody>
      <dsp:txXfrm>
        <a:off x="5327730" y="1320853"/>
        <a:ext cx="1862936" cy="147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5/29/15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</a:t>
            </a:r>
            <a:r>
              <a:rPr lang="en-US" baseline="0" dirty="0" smtClean="0"/>
              <a:t>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Scheduled FOR DELETION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5/29/15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with 4D </a:t>
            </a:r>
            <a:r>
              <a:rPr lang="en-US" dirty="0" smtClean="0"/>
              <a:t>Systems </a:t>
            </a:r>
            <a:r>
              <a:rPr lang="en-US" dirty="0" smtClean="0"/>
              <a:t>IDE</a:t>
            </a:r>
            <a:endParaRPr lang="en-US" dirty="0" smtClean="0"/>
          </a:p>
          <a:p>
            <a:r>
              <a:rPr lang="en-US" dirty="0" smtClean="0"/>
              <a:t>Simple design for </a:t>
            </a:r>
            <a:r>
              <a:rPr lang="en-US" dirty="0" smtClean="0"/>
              <a:t>quick interpretation</a:t>
            </a:r>
          </a:p>
          <a:p>
            <a:r>
              <a:rPr lang="en-US" dirty="0" smtClean="0"/>
              <a:t>Touch enabled </a:t>
            </a:r>
            <a:r>
              <a:rPr lang="en-US" dirty="0" err="1" smtClean="0"/>
              <a:t>subscreen</a:t>
            </a:r>
            <a:r>
              <a:rPr lang="en-US" dirty="0" smtClean="0"/>
              <a:t> buttons</a:t>
            </a:r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  <a:endParaRPr lang="en-US" dirty="0" smtClean="0"/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FLAWLESS VICTORY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6800" y="3352800"/>
            <a:ext cx="2438400" cy="3036332"/>
            <a:chOff x="1066800" y="3352800"/>
            <a:chExt cx="2438400" cy="3036332"/>
          </a:xfrm>
        </p:grpSpPr>
        <p:pic>
          <p:nvPicPr>
            <p:cNvPr id="11" name="Content Placeholder 9" descr="demounit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5" r="23965"/>
            <a:stretch>
              <a:fillRect/>
            </a:stretch>
          </p:blipFill>
          <p:spPr>
            <a:xfrm>
              <a:off x="1066800" y="3352800"/>
              <a:ext cx="2438400" cy="263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066800" y="6019800"/>
              <a:ext cx="119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 Unit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95800" y="3581400"/>
            <a:ext cx="3839325" cy="2807732"/>
            <a:chOff x="4495800" y="3581400"/>
            <a:chExt cx="3839325" cy="2807732"/>
          </a:xfrm>
        </p:grpSpPr>
        <p:pic>
          <p:nvPicPr>
            <p:cNvPr id="3" name="Picture 2" descr="Design Prototyp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3581400"/>
              <a:ext cx="3200400" cy="2400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4495800" y="6019800"/>
              <a:ext cx="383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Electric Vehicle With Digital Dashboard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5800" y="4572000"/>
            <a:ext cx="7258417" cy="923330"/>
          </a:xfrm>
          <a:prstGeom prst="rect">
            <a:avLst/>
          </a:prstGeom>
          <a:solidFill>
            <a:srgbClr val="9CBEBD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PLACEHOLDER PICTURES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97539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454883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041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systems</a:t>
            </a:r>
            <a:r>
              <a:rPr lang="en-US" baseline="0" dirty="0" smtClean="0"/>
              <a:t> add complexity </a:t>
            </a:r>
            <a:r>
              <a:rPr lang="en-US" baseline="0" dirty="0" smtClean="0"/>
              <a:t>and a </a:t>
            </a:r>
            <a:r>
              <a:rPr lang="en-US" baseline="0" dirty="0" smtClean="0"/>
              <a:t>traditional LED dash would not suffice</a:t>
            </a:r>
          </a:p>
          <a:p>
            <a:r>
              <a:rPr lang="en-US" baseline="0" dirty="0" smtClean="0"/>
              <a:t>Drivers must be aware of system faults and warnings</a:t>
            </a:r>
          </a:p>
          <a:p>
            <a:r>
              <a:rPr lang="en-US" baseline="0" dirty="0" smtClean="0"/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12696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</a:t>
            </a:r>
            <a:r>
              <a:rPr lang="en-US" dirty="0" smtClean="0"/>
              <a:t>chosen for the following: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</a:t>
            </a:r>
            <a:r>
              <a:rPr lang="en-US" dirty="0" smtClean="0"/>
              <a:t>for the following: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64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</a:t>
            </a:r>
            <a:r>
              <a:rPr lang="en-US" dirty="0" smtClean="0"/>
              <a:t>chosen </a:t>
            </a:r>
            <a:r>
              <a:rPr lang="en-US" dirty="0" smtClean="0"/>
              <a:t>for the following: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046760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2280442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84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Functionally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330</TotalTime>
  <Words>669</Words>
  <Application>Microsoft Macintosh PowerPoint</Application>
  <PresentationFormat>On-screen Show (4:3)</PresentationFormat>
  <Paragraphs>237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Printed Circuit Board</vt:lpstr>
      <vt:lpstr>Software</vt:lpstr>
      <vt:lpstr>GUI</vt:lpstr>
      <vt:lpstr>Testing</vt:lpstr>
      <vt:lpstr>Reproducibility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Noah Erickson</cp:lastModifiedBy>
  <cp:revision>22</cp:revision>
  <dcterms:created xsi:type="dcterms:W3CDTF">2015-05-28T04:19:12Z</dcterms:created>
  <dcterms:modified xsi:type="dcterms:W3CDTF">2015-05-30T06:24:49Z</dcterms:modified>
</cp:coreProperties>
</file>